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accent2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D1B735-5D37-4B28-9847-0E6098BD2C5C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2B384A-16E5-40EE-8F11-9D80E05D7D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012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2B384A-16E5-40EE-8F11-9D80E05D7D9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114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B5EA14D-92FC-45D3-9928-96E7FF1479EB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C18E42F-698A-4A36-8B90-7CC8F9D0C01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2764904"/>
          </a:xfrm>
        </p:spPr>
        <p:txBody>
          <a:bodyPr>
            <a:normAutofit fontScale="90000"/>
          </a:bodyPr>
          <a:lstStyle/>
          <a:p>
            <a:r>
              <a:rPr lang="ru-RU" sz="8800" dirty="0" smtClean="0"/>
              <a:t>День Защитника </a:t>
            </a:r>
            <a:r>
              <a:rPr lang="ru-RU" sz="8900" dirty="0" smtClean="0"/>
              <a:t>Отечества</a:t>
            </a:r>
            <a:endParaRPr lang="ru-RU" sz="8900" dirty="0"/>
          </a:p>
        </p:txBody>
      </p:sp>
    </p:spTree>
    <p:extLst>
      <p:ext uri="{BB962C8B-B14F-4D97-AF65-F5344CB8AC3E}">
        <p14:creationId xmlns:p14="http://schemas.microsoft.com/office/powerpoint/2010/main" val="372090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Степанов Виктор </a:t>
            </a:r>
            <a:r>
              <a:rPr lang="ru-RU" sz="2800" dirty="0" smtClean="0"/>
              <a:t>Сергеевич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Памяти павших- будьте достойны…..</a:t>
            </a:r>
            <a:endParaRPr lang="ru-RU" sz="2800" dirty="0"/>
          </a:p>
        </p:txBody>
      </p:sp>
      <p:pic>
        <p:nvPicPr>
          <p:cNvPr id="1026" name="Picture 2" descr="C:\Users\света\Desktop\фото вов\4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6804248" cy="494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66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света\Desktop\фото вов\6 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903"/>
            <a:ext cx="4608512" cy="335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вета\Desktop\фото вов\2012-02-20 2\2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936"/>
            <a:ext cx="4464496" cy="324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вета\Desktop\фото вов\5 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903"/>
            <a:ext cx="4274903" cy="310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света\Desktop\фото вов\3 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360" y="3012924"/>
            <a:ext cx="4024463" cy="29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15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вета\Desktop\фото вов\8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37678"/>
            <a:ext cx="6768752" cy="6820322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09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света\Desktop\фото вов\7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5" y="-152641"/>
            <a:ext cx="9144000" cy="664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72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света\Desktop\фото вов\12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" y="2526"/>
            <a:ext cx="9144000" cy="664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96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</TotalTime>
  <Words>7</Words>
  <Application>Microsoft Office PowerPoint</Application>
  <PresentationFormat>Экран (4:3)</PresentationFormat>
  <Paragraphs>3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День Защитника Отечества</vt:lpstr>
      <vt:lpstr>Степанов Виктор Сергеевич Памяти павших- будьте достойны…..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Защитника Отечества</dc:title>
  <dc:creator>света</dc:creator>
  <cp:lastModifiedBy>света</cp:lastModifiedBy>
  <cp:revision>3</cp:revision>
  <dcterms:created xsi:type="dcterms:W3CDTF">2012-02-23T14:46:25Z</dcterms:created>
  <dcterms:modified xsi:type="dcterms:W3CDTF">2012-02-23T15:05:15Z</dcterms:modified>
</cp:coreProperties>
</file>